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265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57" r:id="rId29"/>
    <p:sldId id="259" r:id="rId30"/>
    <p:sldId id="25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80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6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797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4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961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17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8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7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4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7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3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1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2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62610-7361-4762-AF76-70EE3D7A8C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1C92A0D-DF55-4127-9E86-0423EB54A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F686-8666-4396-838E-E64F65628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71450"/>
            <a:ext cx="10371137" cy="23241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800" b="1" dirty="0">
                <a:latin typeface="Algerian" panose="04020705040A02060702" pitchFamily="82" charset="0"/>
              </a:rPr>
              <a:t>Hello Everyone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sz="4000" b="1" dirty="0">
                <a:latin typeface="Algerian" panose="04020705040A02060702" pitchFamily="82" charset="0"/>
              </a:rPr>
              <a:t>E-Commerce Website</a:t>
            </a:r>
            <a:br>
              <a:rPr lang="en-US" sz="4000" b="1" dirty="0">
                <a:latin typeface="Algerian" panose="04020705040A02060702" pitchFamily="82" charset="0"/>
              </a:rPr>
            </a:br>
            <a:r>
              <a:rPr lang="en-US" sz="4000" b="1" dirty="0">
                <a:latin typeface="Algerian" panose="04020705040A02060702" pitchFamily="82" charset="0"/>
              </a:rPr>
              <a:t>Course Code : CSE378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44DB3-A271-4C95-A504-87F0B1EA3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115" y="6224587"/>
            <a:ext cx="9964740" cy="581025"/>
          </a:xfrm>
        </p:spPr>
        <p:txBody>
          <a:bodyPr/>
          <a:lstStyle/>
          <a:p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Bangabandhu Sheikh Mujibur Rahman Science and Technology University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5B4B4-8C80-4F68-BE0D-C242AB51549B}"/>
              </a:ext>
            </a:extLst>
          </p:cNvPr>
          <p:cNvSpPr/>
          <p:nvPr/>
        </p:nvSpPr>
        <p:spPr>
          <a:xfrm>
            <a:off x="2227260" y="3652837"/>
            <a:ext cx="4467225" cy="2028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Tushar Sarkar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: 18CSE035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BSMRSTU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EBCB6-A166-4C67-B321-519BCA591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5591175"/>
            <a:ext cx="1266825" cy="12668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69F806-637D-4605-8045-AC73D874B290}"/>
              </a:ext>
            </a:extLst>
          </p:cNvPr>
          <p:cNvSpPr/>
          <p:nvPr/>
        </p:nvSpPr>
        <p:spPr>
          <a:xfrm>
            <a:off x="7086599" y="3724275"/>
            <a:ext cx="4590255" cy="186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Faruk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Hossen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BSMRSTU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721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6"/>
    </mc:Choice>
    <mc:Fallback>
      <p:transition spd="slow" advTm="36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5" y="219075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Product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7B6F64-1AB1-4932-AEED-A50FBB787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0372"/>
            <a:ext cx="12191999" cy="5717628"/>
          </a:xfrm>
        </p:spPr>
      </p:pic>
    </p:spTree>
    <p:extLst>
      <p:ext uri="{BB962C8B-B14F-4D97-AF65-F5344CB8AC3E}">
        <p14:creationId xmlns:p14="http://schemas.microsoft.com/office/powerpoint/2010/main" val="259744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"/>
    </mc:Choice>
    <mc:Fallback>
      <p:transition spd="slow" advTm="238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3619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2C9484-2449-4881-97A8-E5962F436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751"/>
            <a:ext cx="12192000" cy="5287249"/>
          </a:xfrm>
          <a:blipFill>
            <a:blip r:embed="rId2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0051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5"/>
    </mc:Choice>
    <mc:Fallback>
      <p:transition spd="slow" advTm="58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E75B20-2197-4B56-8A1A-2A8C67699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064"/>
            <a:ext cx="12192000" cy="5652950"/>
          </a:xfrm>
        </p:spPr>
      </p:pic>
    </p:spTree>
    <p:extLst>
      <p:ext uri="{BB962C8B-B14F-4D97-AF65-F5344CB8AC3E}">
        <p14:creationId xmlns:p14="http://schemas.microsoft.com/office/powerpoint/2010/main" val="108861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"/>
    </mc:Choice>
    <mc:Fallback>
      <p:transition spd="slow" advTm="367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71BB2-062E-4E8A-980E-69DDEC2B4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212"/>
            <a:ext cx="12192000" cy="5808788"/>
          </a:xfrm>
          <a:blipFill>
            <a:blip r:embed="rId2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65228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91"/>
    </mc:Choice>
    <mc:Fallback>
      <p:transition spd="slow" advTm="1419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Account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9B2007-3362-45C1-AA6C-0FEA9EA2F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742"/>
            <a:ext cx="12192000" cy="5919258"/>
          </a:xfrm>
        </p:spPr>
      </p:pic>
    </p:spTree>
    <p:extLst>
      <p:ext uri="{BB962C8B-B14F-4D97-AF65-F5344CB8AC3E}">
        <p14:creationId xmlns:p14="http://schemas.microsoft.com/office/powerpoint/2010/main" val="390359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7"/>
    </mc:Choice>
    <mc:Fallback>
      <p:transition spd="slow" advTm="364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Pending Order &amp; Payment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6F2A7-D5E8-4259-9EA2-9A6C67829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07" y="3030542"/>
            <a:ext cx="4874593" cy="382745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2155107-9C52-401B-B825-3CDC676FC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517"/>
            <a:ext cx="8074479" cy="3827458"/>
          </a:xfrm>
        </p:spPr>
      </p:pic>
    </p:spTree>
    <p:extLst>
      <p:ext uri="{BB962C8B-B14F-4D97-AF65-F5344CB8AC3E}">
        <p14:creationId xmlns:p14="http://schemas.microsoft.com/office/powerpoint/2010/main" val="302887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"/>
    </mc:Choice>
    <mc:Fallback>
      <p:transition spd="slow" advTm="236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Panel Mange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A6F3B1-A496-4145-952F-69A8621C9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582"/>
            <a:ext cx="12235757" cy="5672418"/>
          </a:xfrm>
        </p:spPr>
      </p:pic>
    </p:spTree>
    <p:extLst>
      <p:ext uri="{BB962C8B-B14F-4D97-AF65-F5344CB8AC3E}">
        <p14:creationId xmlns:p14="http://schemas.microsoft.com/office/powerpoint/2010/main" val="243949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2"/>
    </mc:Choice>
    <mc:Fallback>
      <p:transition spd="slow" advTm="914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endParaRPr lang="en-US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6E7935-C446-4DA0-BB78-73C0E1655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0"/>
            <a:ext cx="9777436" cy="6858000"/>
          </a:xfrm>
        </p:spPr>
      </p:pic>
    </p:spTree>
    <p:extLst>
      <p:ext uri="{BB962C8B-B14F-4D97-AF65-F5344CB8AC3E}">
        <p14:creationId xmlns:p14="http://schemas.microsoft.com/office/powerpoint/2010/main" val="362931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6"/>
    </mc:Choice>
    <mc:Fallback>
      <p:transition spd="slow" advTm="566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Product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59AF1F-F05B-4791-9BE9-8C8A3371C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" y="1095269"/>
            <a:ext cx="12169340" cy="5762731"/>
          </a:xfrm>
        </p:spPr>
      </p:pic>
    </p:spTree>
    <p:extLst>
      <p:ext uri="{BB962C8B-B14F-4D97-AF65-F5344CB8AC3E}">
        <p14:creationId xmlns:p14="http://schemas.microsoft.com/office/powerpoint/2010/main" val="147929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8"/>
    </mc:Choice>
    <mc:Fallback>
      <p:transition spd="slow" advTm="258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Category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E79469A-EC13-44BE-92E8-E61DEC144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806"/>
            <a:ext cx="12192000" cy="5583194"/>
          </a:xfrm>
        </p:spPr>
      </p:pic>
    </p:spTree>
    <p:extLst>
      <p:ext uri="{BB962C8B-B14F-4D97-AF65-F5344CB8AC3E}">
        <p14:creationId xmlns:p14="http://schemas.microsoft.com/office/powerpoint/2010/main" val="250810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0"/>
    </mc:Choice>
    <mc:Fallback>
      <p:transition spd="slow" advTm="19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CA9D-01C1-4871-A33A-7D38EA2E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451607"/>
            <a:ext cx="8915399" cy="99296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B0B95-7829-4BE2-8452-D5220A167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151" y="1724026"/>
            <a:ext cx="9513886" cy="4290660"/>
          </a:xfrm>
        </p:spPr>
        <p:txBody>
          <a:bodyPr>
            <a:norm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Objective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Tools and Language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Project Description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Future Plan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0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8"/>
    </mc:Choice>
    <mc:Fallback>
      <p:transition spd="slow" advTm="234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Category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6F7909-7714-4A40-B5A4-40D89401B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205"/>
            <a:ext cx="12192000" cy="5756795"/>
          </a:xfrm>
        </p:spPr>
      </p:pic>
    </p:spTree>
    <p:extLst>
      <p:ext uri="{BB962C8B-B14F-4D97-AF65-F5344CB8AC3E}">
        <p14:creationId xmlns:p14="http://schemas.microsoft.com/office/powerpoint/2010/main" val="60941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"/>
    </mc:Choice>
    <mc:Fallback>
      <p:transition spd="slow" advTm="155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Brand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DD2D6B-CF7F-4C48-82D2-C7FFBA528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724"/>
            <a:ext cx="12192000" cy="5694276"/>
          </a:xfrm>
        </p:spPr>
      </p:pic>
    </p:spTree>
    <p:extLst>
      <p:ext uri="{BB962C8B-B14F-4D97-AF65-F5344CB8AC3E}">
        <p14:creationId xmlns:p14="http://schemas.microsoft.com/office/powerpoint/2010/main" val="170241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5"/>
    </mc:Choice>
    <mc:Fallback>
      <p:transition spd="slow" advTm="124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Brand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E102EF-DECC-4C83-BE87-8F8BFC6EC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905"/>
            <a:ext cx="12183298" cy="5859095"/>
          </a:xfrm>
        </p:spPr>
      </p:pic>
    </p:spTree>
    <p:extLst>
      <p:ext uri="{BB962C8B-B14F-4D97-AF65-F5344CB8AC3E}">
        <p14:creationId xmlns:p14="http://schemas.microsoft.com/office/powerpoint/2010/main" val="400714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6"/>
    </mc:Choice>
    <mc:Fallback>
      <p:transition spd="slow" advTm="253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Orders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BB4367-C486-41D4-B6B9-8DA6475A2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438"/>
            <a:ext cx="12192000" cy="5795562"/>
          </a:xfrm>
        </p:spPr>
      </p:pic>
    </p:spTree>
    <p:extLst>
      <p:ext uri="{BB962C8B-B14F-4D97-AF65-F5344CB8AC3E}">
        <p14:creationId xmlns:p14="http://schemas.microsoft.com/office/powerpoint/2010/main" val="68612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7"/>
    </mc:Choice>
    <mc:Fallback>
      <p:transition spd="slow" advTm="117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Payment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FBAA4-0568-40A4-85EC-2CD5322AB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1" y="1560172"/>
            <a:ext cx="12192000" cy="5297828"/>
          </a:xfrm>
        </p:spPr>
      </p:pic>
    </p:spTree>
    <p:extLst>
      <p:ext uri="{BB962C8B-B14F-4D97-AF65-F5344CB8AC3E}">
        <p14:creationId xmlns:p14="http://schemas.microsoft.com/office/powerpoint/2010/main" val="88839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6"/>
    </mc:Choice>
    <mc:Fallback>
      <p:transition spd="slow" advTm="244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Users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E786E2-D858-4FE5-9B83-D00B165B8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" y="1050460"/>
            <a:ext cx="12170022" cy="5807540"/>
          </a:xfrm>
        </p:spPr>
      </p:pic>
    </p:spTree>
    <p:extLst>
      <p:ext uri="{BB962C8B-B14F-4D97-AF65-F5344CB8AC3E}">
        <p14:creationId xmlns:p14="http://schemas.microsoft.com/office/powerpoint/2010/main" val="341986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"/>
    </mc:Choice>
    <mc:Fallback>
      <p:transition spd="slow" advTm="147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Sample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F329A6-28DD-457C-A606-8BD619A38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" y="758697"/>
            <a:ext cx="11458574" cy="6099303"/>
          </a:xfrm>
        </p:spPr>
      </p:pic>
    </p:spTree>
    <p:extLst>
      <p:ext uri="{BB962C8B-B14F-4D97-AF65-F5344CB8AC3E}">
        <p14:creationId xmlns:p14="http://schemas.microsoft.com/office/powerpoint/2010/main" val="7291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30"/>
    </mc:Choice>
    <mc:Fallback>
      <p:transition spd="slow" advTm="3183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0955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Server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ADE6D3-9E9A-4516-8A7D-C2FAA3E9A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774"/>
            <a:ext cx="12192000" cy="5717226"/>
          </a:xfrm>
        </p:spPr>
      </p:pic>
    </p:spTree>
    <p:extLst>
      <p:ext uri="{BB962C8B-B14F-4D97-AF65-F5344CB8AC3E}">
        <p14:creationId xmlns:p14="http://schemas.microsoft.com/office/powerpoint/2010/main" val="1055012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8"/>
    </mc:Choice>
    <mc:Fallback>
      <p:transition spd="slow" advTm="187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0A90-F835-4887-BF9A-DCDDA91F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06" y="333375"/>
            <a:ext cx="10390187" cy="1284754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86000-B213-4F1B-B0B2-11CCD91AE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5450" y="2043953"/>
            <a:ext cx="10236574" cy="3927101"/>
          </a:xfrm>
        </p:spPr>
        <p:txBody>
          <a:bodyPr/>
          <a:lstStyle/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will  improve this project in the future. So that the user can easily use 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run the entire system in any operating system and also we have an android application of this entire system.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payment system.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Upgrading so that users can upload products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Admin panel.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5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99"/>
    </mc:Choice>
    <mc:Fallback>
      <p:transition spd="slow" advTm="2509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4ACA-7AB5-4FF7-8C11-C5161BB12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644" y="424215"/>
            <a:ext cx="9104311" cy="1047750"/>
          </a:xfrm>
        </p:spPr>
        <p:txBody>
          <a:bodyPr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AD6C-6C64-4095-811E-97E50D462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7644" y="2181225"/>
            <a:ext cx="10676731" cy="3595334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websites have global reach, allowing businesses to expand their customer base worldwide.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shopping provides convenience and flexibility for consumers, enabling them to shop anytime, anywhere.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 gateways and logistics systems ensure seamless transactions.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E-commerce provides growth opportunities and scalability for businesses.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well-designed e-commerce website gives businesses a competitive advantage in the market.</a:t>
            </a:r>
          </a:p>
        </p:txBody>
      </p:sp>
    </p:spTree>
    <p:extLst>
      <p:ext uri="{BB962C8B-B14F-4D97-AF65-F5344CB8AC3E}">
        <p14:creationId xmlns:p14="http://schemas.microsoft.com/office/powerpoint/2010/main" val="336062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8"/>
    </mc:Choice>
    <mc:Fallback>
      <p:transition spd="slow" advTm="27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FB6A-BE40-4665-BDB7-4A6BA53F5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511" y="658905"/>
            <a:ext cx="8647110" cy="915521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Times New Roman" panose="02020603050405020304"/>
                <a:cs typeface="Times New Roman" panose="02020603050405020304"/>
              </a:rPr>
              <a:t>Introduction</a:t>
            </a:r>
            <a:br>
              <a:rPr lang="en-US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E39E1-DDF2-44A2-88BC-5A8F14A2C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009" y="1239932"/>
            <a:ext cx="10171905" cy="3371850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websites have revolutionized the retail landscape, transforming the way we shop and do business.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shopping provides convenience and accessibility, allowing customers to browse and purchase products from anywhere.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Today, we will delve into the fascinating world of e-commerce websites and explore how they have transformed the way we shop and conduct business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EF53D-488B-4D4E-A4A9-1896BAB8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46" y="4510097"/>
            <a:ext cx="2514037" cy="22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6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4"/>
    </mc:Choice>
    <mc:Fallback>
      <p:transition spd="slow" advTm="315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260E-AF0C-41BC-AABA-41347ADD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781175"/>
            <a:ext cx="10420350" cy="4486275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atin typeface="Algerian" panose="04020705040A02060702" pitchFamily="82" charset="0"/>
              </a:rPr>
              <a:t>Thank You Everyone</a:t>
            </a:r>
          </a:p>
        </p:txBody>
      </p:sp>
    </p:spTree>
    <p:extLst>
      <p:ext uri="{BB962C8B-B14F-4D97-AF65-F5344CB8AC3E}">
        <p14:creationId xmlns:p14="http://schemas.microsoft.com/office/powerpoint/2010/main" val="26367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"/>
    </mc:Choice>
    <mc:Fallback>
      <p:transition spd="slow" advTm="7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5B601-8AF8-4EEC-AB67-D0DCF7A1B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118" y="456369"/>
            <a:ext cx="8915399" cy="983440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5300" b="1" dirty="0">
                <a:latin typeface="Times New Roman" panose="02020603050405020304"/>
                <a:cs typeface="Times New Roman" panose="02020603050405020304"/>
              </a:rPr>
              <a:t>Objective</a:t>
            </a:r>
            <a:br>
              <a:rPr lang="en-US" sz="48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BD269-F128-47E0-9875-27C1D60D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000" y="1082559"/>
            <a:ext cx="9442729" cy="3955604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benefits of e-commerce for businesses and consumers.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the future potential and evolution of e-commerce.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Showcase the cost efficiency of e-commerce for small businesses and startups.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Inspire businesses to embrace e-commerce for growth and competitiveness.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DB994-AE13-4F54-B739-0022341E6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67" y="4190369"/>
            <a:ext cx="3597650" cy="25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7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9"/>
    </mc:Choice>
    <mc:Fallback>
      <p:transition spd="slow" advTm="15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B0A3-0523-4045-871E-E1B25E6E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95" y="336747"/>
            <a:ext cx="9003458" cy="1222686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latin typeface="Times New Roman" panose="02020603050405020304"/>
                <a:cs typeface="Times New Roman" panose="02020603050405020304"/>
              </a:rPr>
              <a:t>Tools and Language</a:t>
            </a:r>
            <a:br>
              <a:rPr lang="en-US" sz="48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2CBBD-8793-4464-BCF7-DE7A92E21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653" y="1559433"/>
            <a:ext cx="6141704" cy="3301861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Backend: PHP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Frontend: HTML, CSS , Bootstrap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Database: MySQL</a:t>
            </a:r>
          </a:p>
          <a:p>
            <a:endParaRPr lang="en-US" dirty="0"/>
          </a:p>
        </p:txBody>
      </p:sp>
      <p:pic>
        <p:nvPicPr>
          <p:cNvPr id="4" name="Picture 2" descr="10 Features of VS Code Every Developer Should Know">
            <a:extLst>
              <a:ext uri="{FF2B5EF4-FFF2-40B4-BE49-F238E27FC236}">
                <a16:creationId xmlns:a16="http://schemas.microsoft.com/office/drawing/2014/main" id="{06C66C45-7DBF-45BB-8D1A-FF64E9D39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-3611" r="11514" b="3611"/>
          <a:stretch/>
        </p:blipFill>
        <p:spPr bwMode="auto">
          <a:xfrm>
            <a:off x="2386288" y="4861294"/>
            <a:ext cx="1105642" cy="108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HP - Wikipedia">
            <a:extLst>
              <a:ext uri="{FF2B5EF4-FFF2-40B4-BE49-F238E27FC236}">
                <a16:creationId xmlns:a16="http://schemas.microsoft.com/office/drawing/2014/main" id="{6405F19F-1720-4264-8E7B-6A1E4EB3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158" y="4910080"/>
            <a:ext cx="1834707" cy="99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ySQL | Most Popular Open Source Relational Database | AWS">
            <a:extLst>
              <a:ext uri="{FF2B5EF4-FFF2-40B4-BE49-F238E27FC236}">
                <a16:creationId xmlns:a16="http://schemas.microsoft.com/office/drawing/2014/main" id="{B65A07F9-A000-44D5-9D15-A5DEE116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49" y="4845804"/>
            <a:ext cx="1793289" cy="92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8 HTML tags you need to be using (and 5 to avoid) | LaptrinhX">
            <a:extLst>
              <a:ext uri="{FF2B5EF4-FFF2-40B4-BE49-F238E27FC236}">
                <a16:creationId xmlns:a16="http://schemas.microsoft.com/office/drawing/2014/main" id="{E83D175C-8314-4498-AFE4-D17FE26D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18" y="4909260"/>
            <a:ext cx="1872526" cy="10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css&quot; Icon - Download for free – Iconduck">
            <a:extLst>
              <a:ext uri="{FF2B5EF4-FFF2-40B4-BE49-F238E27FC236}">
                <a16:creationId xmlns:a16="http://schemas.microsoft.com/office/drawing/2014/main" id="{033CB9D6-FD2B-4DA3-8CF8-592BEA0C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370" y="4631925"/>
            <a:ext cx="1198414" cy="11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tstrap Logo - Brian Cline">
            <a:extLst>
              <a:ext uri="{FF2B5EF4-FFF2-40B4-BE49-F238E27FC236}">
                <a16:creationId xmlns:a16="http://schemas.microsoft.com/office/drawing/2014/main" id="{DFECE0CB-EAA8-4DFC-A67E-818981C39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57" y="4861294"/>
            <a:ext cx="1269626" cy="101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9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7"/>
    </mc:Choice>
    <mc:Fallback>
      <p:transition spd="slow" advTm="413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433EF5-755B-4362-B7E8-492DD3E7BD88}"/>
              </a:ext>
            </a:extLst>
          </p:cNvPr>
          <p:cNvSpPr/>
          <p:nvPr/>
        </p:nvSpPr>
        <p:spPr>
          <a:xfrm>
            <a:off x="1864659" y="1846729"/>
            <a:ext cx="8462682" cy="3164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63346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9"/>
    </mc:Choice>
    <mc:Fallback>
      <p:transition spd="slow" advTm="384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Page-1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F80BA2-696A-47FD-9B28-6DE999A26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180"/>
            <a:ext cx="12192000" cy="5957820"/>
          </a:xfrm>
        </p:spPr>
      </p:pic>
    </p:spTree>
    <p:extLst>
      <p:ext uri="{BB962C8B-B14F-4D97-AF65-F5344CB8AC3E}">
        <p14:creationId xmlns:p14="http://schemas.microsoft.com/office/powerpoint/2010/main" val="338926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2"/>
    </mc:Choice>
    <mc:Fallback>
      <p:transition spd="slow" advTm="490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&amp; Registration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19A22-EF38-45D4-86CC-EA3FF0553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3" y="1327973"/>
            <a:ext cx="5477436" cy="307439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1D754-B7D8-4228-909D-127DD7BB1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52" y="1327973"/>
            <a:ext cx="5172635" cy="47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0"/>
    </mc:Choice>
    <mc:Fallback>
      <p:transition spd="slow" advTm="99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23-E54D-4805-ACFD-22D90C78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9415836" cy="7664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Page-2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881BDD-9E55-4FA9-988D-712C8C390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3" y="863473"/>
            <a:ext cx="12194653" cy="5994527"/>
          </a:xfrm>
          <a:blipFill>
            <a:blip r:embed="rId2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67543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2"/>
    </mc:Choice>
    <mc:Fallback>
      <p:transition spd="slow" advTm="16472"/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253</TotalTime>
  <Words>346</Words>
  <Application>Microsoft Office PowerPoint</Application>
  <PresentationFormat>Widescreen</PresentationFormat>
  <Paragraphs>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Algerian</vt:lpstr>
      <vt:lpstr>Arial</vt:lpstr>
      <vt:lpstr>Century Gothic</vt:lpstr>
      <vt:lpstr>Times New Roman</vt:lpstr>
      <vt:lpstr>Wingdings</vt:lpstr>
      <vt:lpstr>Wingdings 3</vt:lpstr>
      <vt:lpstr>Wisp</vt:lpstr>
      <vt:lpstr>Hello Everyone E-Commerce Website Course Code : CSE378</vt:lpstr>
      <vt:lpstr>OUTLINE</vt:lpstr>
      <vt:lpstr>Introduction </vt:lpstr>
      <vt:lpstr>Objective </vt:lpstr>
      <vt:lpstr>Tools and Language </vt:lpstr>
      <vt:lpstr>PowerPoint Presentation</vt:lpstr>
      <vt:lpstr>Home Page-1</vt:lpstr>
      <vt:lpstr>Login &amp; Registration Page</vt:lpstr>
      <vt:lpstr>Home Page-2</vt:lpstr>
      <vt:lpstr>View Product</vt:lpstr>
      <vt:lpstr>Cart</vt:lpstr>
      <vt:lpstr>Payment</vt:lpstr>
      <vt:lpstr>Profile</vt:lpstr>
      <vt:lpstr>Edit Account</vt:lpstr>
      <vt:lpstr>Pending Order &amp; Payment</vt:lpstr>
      <vt:lpstr>Admin Panel Mange</vt:lpstr>
      <vt:lpstr>PowerPoint Presentation</vt:lpstr>
      <vt:lpstr>View Product</vt:lpstr>
      <vt:lpstr>Insert Category</vt:lpstr>
      <vt:lpstr>View Category</vt:lpstr>
      <vt:lpstr>Insert Brand</vt:lpstr>
      <vt:lpstr>View Brand</vt:lpstr>
      <vt:lpstr>All Orders</vt:lpstr>
      <vt:lpstr>All Payment</vt:lpstr>
      <vt:lpstr>List Users</vt:lpstr>
      <vt:lpstr>Code Sample</vt:lpstr>
      <vt:lpstr>MySQL Server</vt:lpstr>
      <vt:lpstr>Future Plan</vt:lpstr>
      <vt:lpstr>Conclusion</vt:lpstr>
      <vt:lpstr>Thank You Everyone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Sarkar</dc:creator>
  <cp:lastModifiedBy>Tushar Sarkar</cp:lastModifiedBy>
  <cp:revision>21</cp:revision>
  <dcterms:created xsi:type="dcterms:W3CDTF">2023-07-18T17:56:15Z</dcterms:created>
  <dcterms:modified xsi:type="dcterms:W3CDTF">2023-07-18T22:09:47Z</dcterms:modified>
</cp:coreProperties>
</file>